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6" r:id="rId1"/>
  </p:sldMasterIdLst>
  <p:notesMasterIdLst>
    <p:notesMasterId r:id="rId3"/>
  </p:notesMasterIdLst>
  <p:sldIdLst>
    <p:sldId id="261" r:id="rId2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582D"/>
    <a:srgbClr val="906E30"/>
    <a:srgbClr val="669900"/>
    <a:srgbClr val="FF00FF"/>
    <a:srgbClr val="66FF99"/>
    <a:srgbClr val="CCFFFF"/>
    <a:srgbClr val="CCFFCC"/>
    <a:srgbClr val="C30D23"/>
    <a:srgbClr val="E94708"/>
    <a:srgbClr val="A472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5" d="100"/>
          <a:sy n="125" d="100"/>
        </p:scale>
        <p:origin x="1794" y="-3960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1B57A5-36DF-4865-924A-F3A7CE659319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BE504922-439E-4085-8D5B-3D51B0213B59}">
      <dgm:prSet phldrT="[テキスト]"/>
      <dgm:spPr>
        <a:solidFill>
          <a:schemeClr val="accent4"/>
        </a:solidFill>
        <a:ln>
          <a:noFill/>
        </a:ln>
      </dgm:spPr>
      <dgm:t>
        <a:bodyPr/>
        <a:lstStyle/>
        <a:p>
          <a:endParaRPr kumimoji="1" lang="ja-JP" altLang="en-US" dirty="0"/>
        </a:p>
      </dgm:t>
    </dgm:pt>
    <dgm:pt modelId="{8C31002D-96DB-4254-8139-5C6D61A80CAF}" type="sibTrans" cxnId="{06B21AB9-EAD1-4904-92EB-59A5FDFF351F}">
      <dgm:prSet/>
      <dgm:spPr/>
      <dgm:t>
        <a:bodyPr/>
        <a:lstStyle/>
        <a:p>
          <a:endParaRPr kumimoji="1" lang="ja-JP" altLang="en-US"/>
        </a:p>
      </dgm:t>
    </dgm:pt>
    <dgm:pt modelId="{AC75291F-8DE5-41F2-AB74-E29C92F04302}" type="parTrans" cxnId="{06B21AB9-EAD1-4904-92EB-59A5FDFF351F}">
      <dgm:prSet/>
      <dgm:spPr/>
      <dgm:t>
        <a:bodyPr/>
        <a:lstStyle/>
        <a:p>
          <a:endParaRPr kumimoji="1" lang="ja-JP" altLang="en-US"/>
        </a:p>
      </dgm:t>
    </dgm:pt>
    <dgm:pt modelId="{ACE8813B-8F24-4AC1-8463-0FC91F8FD16B}">
      <dgm:prSet phldrT="[テキスト]"/>
      <dgm:spPr>
        <a:solidFill>
          <a:schemeClr val="accent6"/>
        </a:solidFill>
        <a:ln>
          <a:noFill/>
        </a:ln>
      </dgm:spPr>
      <dgm:t>
        <a:bodyPr/>
        <a:lstStyle/>
        <a:p>
          <a:endParaRPr kumimoji="1" lang="ja-JP" altLang="en-US" dirty="0"/>
        </a:p>
      </dgm:t>
    </dgm:pt>
    <dgm:pt modelId="{E3A047D5-D725-4280-BD75-B155F0A52426}" type="parTrans" cxnId="{493E9EE3-F96C-42A4-9D5C-A3B7FC1CA9D3}">
      <dgm:prSet/>
      <dgm:spPr/>
      <dgm:t>
        <a:bodyPr/>
        <a:lstStyle/>
        <a:p>
          <a:endParaRPr kumimoji="1" lang="ja-JP" altLang="en-US"/>
        </a:p>
      </dgm:t>
    </dgm:pt>
    <dgm:pt modelId="{766BF1DF-5758-40A4-ABDC-D44087628FAB}" type="sibTrans" cxnId="{493E9EE3-F96C-42A4-9D5C-A3B7FC1CA9D3}">
      <dgm:prSet/>
      <dgm:spPr/>
      <dgm:t>
        <a:bodyPr/>
        <a:lstStyle/>
        <a:p>
          <a:endParaRPr kumimoji="1" lang="ja-JP" altLang="en-US"/>
        </a:p>
      </dgm:t>
    </dgm:pt>
    <dgm:pt modelId="{0C20E4DD-D5A2-4B4B-9552-527012FFF3EB}">
      <dgm:prSet phldrT="[テキスト]"/>
      <dgm:spPr>
        <a:solidFill>
          <a:schemeClr val="accent2"/>
        </a:solidFill>
        <a:ln>
          <a:noFill/>
        </a:ln>
      </dgm:spPr>
      <dgm:t>
        <a:bodyPr/>
        <a:lstStyle/>
        <a:p>
          <a:endParaRPr kumimoji="1" lang="ja-JP" altLang="en-US" dirty="0"/>
        </a:p>
      </dgm:t>
    </dgm:pt>
    <dgm:pt modelId="{EC36B159-CC43-40DC-9C81-AF2DA798D9A3}" type="parTrans" cxnId="{72085D1E-2A10-48AF-B2B1-BB7C9BCA969D}">
      <dgm:prSet/>
      <dgm:spPr/>
      <dgm:t>
        <a:bodyPr/>
        <a:lstStyle/>
        <a:p>
          <a:endParaRPr kumimoji="1" lang="ja-JP" altLang="en-US"/>
        </a:p>
      </dgm:t>
    </dgm:pt>
    <dgm:pt modelId="{FC56680D-B0E7-42EA-A6D9-8E96951640FA}" type="sibTrans" cxnId="{72085D1E-2A10-48AF-B2B1-BB7C9BCA969D}">
      <dgm:prSet/>
      <dgm:spPr/>
      <dgm:t>
        <a:bodyPr/>
        <a:lstStyle/>
        <a:p>
          <a:endParaRPr kumimoji="1" lang="ja-JP" altLang="en-US"/>
        </a:p>
      </dgm:t>
    </dgm:pt>
    <dgm:pt modelId="{0B2EF5EA-9FA9-4F72-B75C-767CAA1B4154}">
      <dgm:prSet phldrT="[テキスト]"/>
      <dgm:spPr>
        <a:solidFill>
          <a:srgbClr val="FF00FF"/>
        </a:solidFill>
        <a:ln>
          <a:noFill/>
        </a:ln>
      </dgm:spPr>
      <dgm:t>
        <a:bodyPr/>
        <a:lstStyle/>
        <a:p>
          <a:endParaRPr kumimoji="1" lang="ja-JP" altLang="en-US" dirty="0"/>
        </a:p>
      </dgm:t>
    </dgm:pt>
    <dgm:pt modelId="{011B13F6-057F-4D1E-95DC-07EA257E6A41}" type="parTrans" cxnId="{868BA2CE-E550-4DCC-BA8B-DDB036889F8C}">
      <dgm:prSet/>
      <dgm:spPr/>
      <dgm:t>
        <a:bodyPr/>
        <a:lstStyle/>
        <a:p>
          <a:endParaRPr kumimoji="1" lang="ja-JP" altLang="en-US"/>
        </a:p>
      </dgm:t>
    </dgm:pt>
    <dgm:pt modelId="{91BFF621-A901-454E-853F-3108D6244889}" type="sibTrans" cxnId="{868BA2CE-E550-4DCC-BA8B-DDB036889F8C}">
      <dgm:prSet/>
      <dgm:spPr/>
      <dgm:t>
        <a:bodyPr/>
        <a:lstStyle/>
        <a:p>
          <a:endParaRPr kumimoji="1" lang="ja-JP" altLang="en-US"/>
        </a:p>
      </dgm:t>
    </dgm:pt>
    <dgm:pt modelId="{5A6E61AD-AB06-4E93-98AD-DD4F5BEA29BC}" type="pres">
      <dgm:prSet presAssocID="{C81B57A5-36DF-4865-924A-F3A7CE659319}" presName="Name0" presStyleCnt="0">
        <dgm:presLayoutVars>
          <dgm:dir/>
          <dgm:animLvl val="lvl"/>
          <dgm:resizeHandles val="exact"/>
        </dgm:presLayoutVars>
      </dgm:prSet>
      <dgm:spPr/>
    </dgm:pt>
    <dgm:pt modelId="{C6FFD1DE-C739-48EA-BE49-7D33ECAC00F0}" type="pres">
      <dgm:prSet presAssocID="{BE504922-439E-4085-8D5B-3D51B0213B59}" presName="Name8" presStyleCnt="0"/>
      <dgm:spPr/>
    </dgm:pt>
    <dgm:pt modelId="{8B2F2D36-AE04-4911-B7C1-11DD821E16DE}" type="pres">
      <dgm:prSet presAssocID="{BE504922-439E-4085-8D5B-3D51B0213B59}" presName="level" presStyleLbl="node1" presStyleIdx="0" presStyleCnt="4">
        <dgm:presLayoutVars>
          <dgm:chMax val="1"/>
          <dgm:bulletEnabled val="1"/>
        </dgm:presLayoutVars>
      </dgm:prSet>
      <dgm:spPr/>
    </dgm:pt>
    <dgm:pt modelId="{5689F8E6-681F-4E13-9A8D-814E56762D64}" type="pres">
      <dgm:prSet presAssocID="{BE504922-439E-4085-8D5B-3D51B0213B5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B7D5DA4-6B07-4807-875C-8551A9C9CA14}" type="pres">
      <dgm:prSet presAssocID="{0B2EF5EA-9FA9-4F72-B75C-767CAA1B4154}" presName="Name8" presStyleCnt="0"/>
      <dgm:spPr/>
    </dgm:pt>
    <dgm:pt modelId="{8EB1114A-6FB9-4A60-A716-A8B5BB81C916}" type="pres">
      <dgm:prSet presAssocID="{0B2EF5EA-9FA9-4F72-B75C-767CAA1B4154}" presName="level" presStyleLbl="node1" presStyleIdx="1" presStyleCnt="4">
        <dgm:presLayoutVars>
          <dgm:chMax val="1"/>
          <dgm:bulletEnabled val="1"/>
        </dgm:presLayoutVars>
      </dgm:prSet>
      <dgm:spPr/>
    </dgm:pt>
    <dgm:pt modelId="{A3006738-FDF7-4A4A-B2B0-F3FB0A35D2F8}" type="pres">
      <dgm:prSet presAssocID="{0B2EF5EA-9FA9-4F72-B75C-767CAA1B415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ACB3CA0-B5F1-41AC-9AFE-03ED0E5A72F9}" type="pres">
      <dgm:prSet presAssocID="{0C20E4DD-D5A2-4B4B-9552-527012FFF3EB}" presName="Name8" presStyleCnt="0"/>
      <dgm:spPr/>
    </dgm:pt>
    <dgm:pt modelId="{FFD66781-2E1C-4725-AEBF-544F4DB49468}" type="pres">
      <dgm:prSet presAssocID="{0C20E4DD-D5A2-4B4B-9552-527012FFF3EB}" presName="level" presStyleLbl="node1" presStyleIdx="2" presStyleCnt="4">
        <dgm:presLayoutVars>
          <dgm:chMax val="1"/>
          <dgm:bulletEnabled val="1"/>
        </dgm:presLayoutVars>
      </dgm:prSet>
      <dgm:spPr/>
    </dgm:pt>
    <dgm:pt modelId="{6B7F2513-145C-4A72-8E30-BBA618B78E24}" type="pres">
      <dgm:prSet presAssocID="{0C20E4DD-D5A2-4B4B-9552-527012FFF3E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A34C7D3-9814-4BCB-A780-7920F7ABB3FD}" type="pres">
      <dgm:prSet presAssocID="{ACE8813B-8F24-4AC1-8463-0FC91F8FD16B}" presName="Name8" presStyleCnt="0"/>
      <dgm:spPr/>
    </dgm:pt>
    <dgm:pt modelId="{5C94AA10-447A-4E2B-948C-D55DF02C9AF8}" type="pres">
      <dgm:prSet presAssocID="{ACE8813B-8F24-4AC1-8463-0FC91F8FD16B}" presName="level" presStyleLbl="node1" presStyleIdx="3" presStyleCnt="4">
        <dgm:presLayoutVars>
          <dgm:chMax val="1"/>
          <dgm:bulletEnabled val="1"/>
        </dgm:presLayoutVars>
      </dgm:prSet>
      <dgm:spPr/>
    </dgm:pt>
    <dgm:pt modelId="{35D6A1F1-F96C-46D0-B9F5-311E6D9DC159}" type="pres">
      <dgm:prSet presAssocID="{ACE8813B-8F24-4AC1-8463-0FC91F8FD16B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F9CA2B15-7185-42DF-BE57-EA7CA3C1757C}" type="presOf" srcId="{0B2EF5EA-9FA9-4F72-B75C-767CAA1B4154}" destId="{A3006738-FDF7-4A4A-B2B0-F3FB0A35D2F8}" srcOrd="1" destOrd="0" presId="urn:microsoft.com/office/officeart/2005/8/layout/pyramid1"/>
    <dgm:cxn modelId="{72085D1E-2A10-48AF-B2B1-BB7C9BCA969D}" srcId="{C81B57A5-36DF-4865-924A-F3A7CE659319}" destId="{0C20E4DD-D5A2-4B4B-9552-527012FFF3EB}" srcOrd="2" destOrd="0" parTransId="{EC36B159-CC43-40DC-9C81-AF2DA798D9A3}" sibTransId="{FC56680D-B0E7-42EA-A6D9-8E96951640FA}"/>
    <dgm:cxn modelId="{79801A34-2C08-40A6-885D-A503E4C7CF0C}" type="presOf" srcId="{ACE8813B-8F24-4AC1-8463-0FC91F8FD16B}" destId="{35D6A1F1-F96C-46D0-B9F5-311E6D9DC159}" srcOrd="1" destOrd="0" presId="urn:microsoft.com/office/officeart/2005/8/layout/pyramid1"/>
    <dgm:cxn modelId="{0A414A5C-C58C-4BE9-A3A3-C5B51EFB1326}" type="presOf" srcId="{0C20E4DD-D5A2-4B4B-9552-527012FFF3EB}" destId="{FFD66781-2E1C-4725-AEBF-544F4DB49468}" srcOrd="0" destOrd="0" presId="urn:microsoft.com/office/officeart/2005/8/layout/pyramid1"/>
    <dgm:cxn modelId="{7524DF4E-34D8-4C64-9556-6E2654F19421}" type="presOf" srcId="{BE504922-439E-4085-8D5B-3D51B0213B59}" destId="{8B2F2D36-AE04-4911-B7C1-11DD821E16DE}" srcOrd="0" destOrd="0" presId="urn:microsoft.com/office/officeart/2005/8/layout/pyramid1"/>
    <dgm:cxn modelId="{468F0794-B1CF-4B85-946B-86F6ADECC36F}" type="presOf" srcId="{0C20E4DD-D5A2-4B4B-9552-527012FFF3EB}" destId="{6B7F2513-145C-4A72-8E30-BBA618B78E24}" srcOrd="1" destOrd="0" presId="urn:microsoft.com/office/officeart/2005/8/layout/pyramid1"/>
    <dgm:cxn modelId="{C98466A9-EABD-4572-9A54-7F8A39CAB296}" type="presOf" srcId="{BE504922-439E-4085-8D5B-3D51B0213B59}" destId="{5689F8E6-681F-4E13-9A8D-814E56762D64}" srcOrd="1" destOrd="0" presId="urn:microsoft.com/office/officeart/2005/8/layout/pyramid1"/>
    <dgm:cxn modelId="{06B21AB9-EAD1-4904-92EB-59A5FDFF351F}" srcId="{C81B57A5-36DF-4865-924A-F3A7CE659319}" destId="{BE504922-439E-4085-8D5B-3D51B0213B59}" srcOrd="0" destOrd="0" parTransId="{AC75291F-8DE5-41F2-AB74-E29C92F04302}" sibTransId="{8C31002D-96DB-4254-8139-5C6D61A80CAF}"/>
    <dgm:cxn modelId="{868BA2CE-E550-4DCC-BA8B-DDB036889F8C}" srcId="{C81B57A5-36DF-4865-924A-F3A7CE659319}" destId="{0B2EF5EA-9FA9-4F72-B75C-767CAA1B4154}" srcOrd="1" destOrd="0" parTransId="{011B13F6-057F-4D1E-95DC-07EA257E6A41}" sibTransId="{91BFF621-A901-454E-853F-3108D6244889}"/>
    <dgm:cxn modelId="{3CFFF5CE-ED01-4C88-94A7-9C87252FEDB4}" type="presOf" srcId="{0B2EF5EA-9FA9-4F72-B75C-767CAA1B4154}" destId="{8EB1114A-6FB9-4A60-A716-A8B5BB81C916}" srcOrd="0" destOrd="0" presId="urn:microsoft.com/office/officeart/2005/8/layout/pyramid1"/>
    <dgm:cxn modelId="{493E9EE3-F96C-42A4-9D5C-A3B7FC1CA9D3}" srcId="{C81B57A5-36DF-4865-924A-F3A7CE659319}" destId="{ACE8813B-8F24-4AC1-8463-0FC91F8FD16B}" srcOrd="3" destOrd="0" parTransId="{E3A047D5-D725-4280-BD75-B155F0A52426}" sibTransId="{766BF1DF-5758-40A4-ABDC-D44087628FAB}"/>
    <dgm:cxn modelId="{556A3CE7-CDEF-4F89-8CCA-6E77F7420FF0}" type="presOf" srcId="{ACE8813B-8F24-4AC1-8463-0FC91F8FD16B}" destId="{5C94AA10-447A-4E2B-948C-D55DF02C9AF8}" srcOrd="0" destOrd="0" presId="urn:microsoft.com/office/officeart/2005/8/layout/pyramid1"/>
    <dgm:cxn modelId="{47B611EB-5148-4E82-A0C9-2EAEC0CA25BD}" type="presOf" srcId="{C81B57A5-36DF-4865-924A-F3A7CE659319}" destId="{5A6E61AD-AB06-4E93-98AD-DD4F5BEA29BC}" srcOrd="0" destOrd="0" presId="urn:microsoft.com/office/officeart/2005/8/layout/pyramid1"/>
    <dgm:cxn modelId="{770B8A20-C6CE-4299-95A3-57AC0C14767C}" type="presParOf" srcId="{5A6E61AD-AB06-4E93-98AD-DD4F5BEA29BC}" destId="{C6FFD1DE-C739-48EA-BE49-7D33ECAC00F0}" srcOrd="0" destOrd="0" presId="urn:microsoft.com/office/officeart/2005/8/layout/pyramid1"/>
    <dgm:cxn modelId="{02A5DC91-E32A-4BA6-BB24-5776BFBA4684}" type="presParOf" srcId="{C6FFD1DE-C739-48EA-BE49-7D33ECAC00F0}" destId="{8B2F2D36-AE04-4911-B7C1-11DD821E16DE}" srcOrd="0" destOrd="0" presId="urn:microsoft.com/office/officeart/2005/8/layout/pyramid1"/>
    <dgm:cxn modelId="{AB050B51-CF16-4897-8B71-7C144F83941C}" type="presParOf" srcId="{C6FFD1DE-C739-48EA-BE49-7D33ECAC00F0}" destId="{5689F8E6-681F-4E13-9A8D-814E56762D64}" srcOrd="1" destOrd="0" presId="urn:microsoft.com/office/officeart/2005/8/layout/pyramid1"/>
    <dgm:cxn modelId="{3A3BD5A7-BD45-418B-950B-21E3CC04B89B}" type="presParOf" srcId="{5A6E61AD-AB06-4E93-98AD-DD4F5BEA29BC}" destId="{FB7D5DA4-6B07-4807-875C-8551A9C9CA14}" srcOrd="1" destOrd="0" presId="urn:microsoft.com/office/officeart/2005/8/layout/pyramid1"/>
    <dgm:cxn modelId="{778E57BD-7DB2-4E85-B9EE-F26210B2FB8F}" type="presParOf" srcId="{FB7D5DA4-6B07-4807-875C-8551A9C9CA14}" destId="{8EB1114A-6FB9-4A60-A716-A8B5BB81C916}" srcOrd="0" destOrd="0" presId="urn:microsoft.com/office/officeart/2005/8/layout/pyramid1"/>
    <dgm:cxn modelId="{CCF7DB00-EBB4-4B34-9E34-DB72D0582502}" type="presParOf" srcId="{FB7D5DA4-6B07-4807-875C-8551A9C9CA14}" destId="{A3006738-FDF7-4A4A-B2B0-F3FB0A35D2F8}" srcOrd="1" destOrd="0" presId="urn:microsoft.com/office/officeart/2005/8/layout/pyramid1"/>
    <dgm:cxn modelId="{400D7EBC-D3F6-4A71-B6AF-875F26D42090}" type="presParOf" srcId="{5A6E61AD-AB06-4E93-98AD-DD4F5BEA29BC}" destId="{CACB3CA0-B5F1-41AC-9AFE-03ED0E5A72F9}" srcOrd="2" destOrd="0" presId="urn:microsoft.com/office/officeart/2005/8/layout/pyramid1"/>
    <dgm:cxn modelId="{CDA5DC38-039B-419A-94A0-E4B74C4648A1}" type="presParOf" srcId="{CACB3CA0-B5F1-41AC-9AFE-03ED0E5A72F9}" destId="{FFD66781-2E1C-4725-AEBF-544F4DB49468}" srcOrd="0" destOrd="0" presId="urn:microsoft.com/office/officeart/2005/8/layout/pyramid1"/>
    <dgm:cxn modelId="{08112E51-0E26-4F11-B260-AE6110D9B48F}" type="presParOf" srcId="{CACB3CA0-B5F1-41AC-9AFE-03ED0E5A72F9}" destId="{6B7F2513-145C-4A72-8E30-BBA618B78E24}" srcOrd="1" destOrd="0" presId="urn:microsoft.com/office/officeart/2005/8/layout/pyramid1"/>
    <dgm:cxn modelId="{7E8B4004-5886-4C8E-9F31-E5EE81635D67}" type="presParOf" srcId="{5A6E61AD-AB06-4E93-98AD-DD4F5BEA29BC}" destId="{9A34C7D3-9814-4BCB-A780-7920F7ABB3FD}" srcOrd="3" destOrd="0" presId="urn:microsoft.com/office/officeart/2005/8/layout/pyramid1"/>
    <dgm:cxn modelId="{CF8266F1-94AE-4C53-917A-97783852411A}" type="presParOf" srcId="{9A34C7D3-9814-4BCB-A780-7920F7ABB3FD}" destId="{5C94AA10-447A-4E2B-948C-D55DF02C9AF8}" srcOrd="0" destOrd="0" presId="urn:microsoft.com/office/officeart/2005/8/layout/pyramid1"/>
    <dgm:cxn modelId="{72653692-81A7-4527-8C08-C14A41A2AB18}" type="presParOf" srcId="{9A34C7D3-9814-4BCB-A780-7920F7ABB3FD}" destId="{35D6A1F1-F96C-46D0-B9F5-311E6D9DC159}" srcOrd="1" destOrd="0" presId="urn:microsoft.com/office/officeart/2005/8/layout/pyramid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2F2D36-AE04-4911-B7C1-11DD821E16DE}">
      <dsp:nvSpPr>
        <dsp:cNvPr id="0" name=""/>
        <dsp:cNvSpPr/>
      </dsp:nvSpPr>
      <dsp:spPr>
        <a:xfrm>
          <a:off x="770634" y="0"/>
          <a:ext cx="513756" cy="565987"/>
        </a:xfrm>
        <a:prstGeom prst="trapezoid">
          <a:avLst>
            <a:gd name="adj" fmla="val 50000"/>
          </a:avLst>
        </a:prstGeom>
        <a:solidFill>
          <a:schemeClr val="accent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3400" kern="1200" dirty="0"/>
        </a:p>
      </dsp:txBody>
      <dsp:txXfrm>
        <a:off x="770634" y="0"/>
        <a:ext cx="513756" cy="565987"/>
      </dsp:txXfrm>
    </dsp:sp>
    <dsp:sp modelId="{8EB1114A-6FB9-4A60-A716-A8B5BB81C916}">
      <dsp:nvSpPr>
        <dsp:cNvPr id="0" name=""/>
        <dsp:cNvSpPr/>
      </dsp:nvSpPr>
      <dsp:spPr>
        <a:xfrm>
          <a:off x="513756" y="565987"/>
          <a:ext cx="1027513" cy="565987"/>
        </a:xfrm>
        <a:prstGeom prst="trapezoid">
          <a:avLst>
            <a:gd name="adj" fmla="val 45386"/>
          </a:avLst>
        </a:prstGeom>
        <a:solidFill>
          <a:srgbClr val="FF00FF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3400" kern="1200" dirty="0"/>
        </a:p>
      </dsp:txBody>
      <dsp:txXfrm>
        <a:off x="693571" y="565987"/>
        <a:ext cx="667883" cy="565987"/>
      </dsp:txXfrm>
    </dsp:sp>
    <dsp:sp modelId="{FFD66781-2E1C-4725-AEBF-544F4DB49468}">
      <dsp:nvSpPr>
        <dsp:cNvPr id="0" name=""/>
        <dsp:cNvSpPr/>
      </dsp:nvSpPr>
      <dsp:spPr>
        <a:xfrm>
          <a:off x="256878" y="1131975"/>
          <a:ext cx="1541269" cy="565987"/>
        </a:xfrm>
        <a:prstGeom prst="trapezoid">
          <a:avLst>
            <a:gd name="adj" fmla="val 45386"/>
          </a:avLst>
        </a:prstGeom>
        <a:solidFill>
          <a:schemeClr val="accent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3400" kern="1200" dirty="0"/>
        </a:p>
      </dsp:txBody>
      <dsp:txXfrm>
        <a:off x="526600" y="1131975"/>
        <a:ext cx="1001825" cy="565987"/>
      </dsp:txXfrm>
    </dsp:sp>
    <dsp:sp modelId="{5C94AA10-447A-4E2B-948C-D55DF02C9AF8}">
      <dsp:nvSpPr>
        <dsp:cNvPr id="0" name=""/>
        <dsp:cNvSpPr/>
      </dsp:nvSpPr>
      <dsp:spPr>
        <a:xfrm>
          <a:off x="0" y="1697962"/>
          <a:ext cx="2055026" cy="565987"/>
        </a:xfrm>
        <a:prstGeom prst="trapezoid">
          <a:avLst>
            <a:gd name="adj" fmla="val 45386"/>
          </a:avLst>
        </a:prstGeom>
        <a:solidFill>
          <a:schemeClr val="accent6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3400" kern="1200" dirty="0"/>
        </a:p>
      </dsp:txBody>
      <dsp:txXfrm>
        <a:off x="359629" y="1697962"/>
        <a:ext cx="1335766" cy="5659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830" cy="495029"/>
          </a:xfrm>
          <a:prstGeom prst="rect">
            <a:avLst/>
          </a:prstGeom>
        </p:spPr>
        <p:txBody>
          <a:bodyPr vert="horz" lIns="90780" tIns="45390" rIns="90780" bIns="45390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1"/>
            <a:ext cx="2918830" cy="495029"/>
          </a:xfrm>
          <a:prstGeom prst="rect">
            <a:avLst/>
          </a:prstGeom>
        </p:spPr>
        <p:txBody>
          <a:bodyPr vert="horz" lIns="90780" tIns="45390" rIns="90780" bIns="45390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80" tIns="45390" rIns="90780" bIns="4539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80" tIns="45390" rIns="90780" bIns="4539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8"/>
            <a:ext cx="2918830" cy="495028"/>
          </a:xfrm>
          <a:prstGeom prst="rect">
            <a:avLst/>
          </a:prstGeom>
        </p:spPr>
        <p:txBody>
          <a:bodyPr vert="horz" lIns="90780" tIns="45390" rIns="90780" bIns="45390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8"/>
            <a:ext cx="2918830" cy="495028"/>
          </a:xfrm>
          <a:prstGeom prst="rect">
            <a:avLst/>
          </a:prstGeom>
        </p:spPr>
        <p:txBody>
          <a:bodyPr vert="horz" lIns="90780" tIns="45390" rIns="90780" bIns="45390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3/13/2024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3/13/2024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3/13/2024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3/13/2024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3/13/2024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3/13/2024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3/13/2024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3/13/2024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3/13/2024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3/13/2024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3/13/2024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image" Target="../media/image6.png"/><Relationship Id="rId18" Type="http://schemas.microsoft.com/office/2007/relationships/hdphoto" Target="../media/hdphoto2.wdp"/><Relationship Id="rId3" Type="http://schemas.openxmlformats.org/officeDocument/2006/relationships/image" Target="../media/image2.emf"/><Relationship Id="rId7" Type="http://schemas.openxmlformats.org/officeDocument/2006/relationships/diagramColors" Target="../diagrams/colors1.xml"/><Relationship Id="rId12" Type="http://schemas.microsoft.com/office/2007/relationships/hdphoto" Target="../media/hdphoto1.wdp"/><Relationship Id="rId17" Type="http://schemas.openxmlformats.org/officeDocument/2006/relationships/image" Target="../media/image10.png"/><Relationship Id="rId2" Type="http://schemas.openxmlformats.org/officeDocument/2006/relationships/image" Target="../media/image1.emf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5.png"/><Relationship Id="rId5" Type="http://schemas.openxmlformats.org/officeDocument/2006/relationships/diagramLayout" Target="../diagrams/layout1.xml"/><Relationship Id="rId15" Type="http://schemas.openxmlformats.org/officeDocument/2006/relationships/image" Target="../media/image8.png"/><Relationship Id="rId10" Type="http://schemas.openxmlformats.org/officeDocument/2006/relationships/image" Target="../media/image4.png"/><Relationship Id="rId19" Type="http://schemas.openxmlformats.org/officeDocument/2006/relationships/image" Target="../media/image11.png"/><Relationship Id="rId4" Type="http://schemas.openxmlformats.org/officeDocument/2006/relationships/diagramData" Target="../diagrams/data1.xml"/><Relationship Id="rId9" Type="http://schemas.openxmlformats.org/officeDocument/2006/relationships/image" Target="../media/image3.png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-11455" y="153610"/>
            <a:ext cx="7785100" cy="109077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>
            <a:spLocks noChangeAspect="1"/>
          </p:cNvSpPr>
          <p:nvPr/>
        </p:nvSpPr>
        <p:spPr>
          <a:xfrm>
            <a:off x="-2295620" y="8401981"/>
            <a:ext cx="778510" cy="149142"/>
          </a:xfrm>
          <a:prstGeom prst="rect">
            <a:avLst/>
          </a:prstGeom>
          <a:solidFill>
            <a:schemeClr val="accent4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ローチャート: 結合子 9"/>
          <p:cNvSpPr/>
          <p:nvPr/>
        </p:nvSpPr>
        <p:spPr>
          <a:xfrm>
            <a:off x="4532662" y="1037003"/>
            <a:ext cx="3096000" cy="3096000"/>
          </a:xfrm>
          <a:prstGeom prst="flowChartConnector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1" y="297180"/>
            <a:ext cx="7599680" cy="6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6" y="8728753"/>
            <a:ext cx="7775574" cy="705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グループ化 7"/>
          <p:cNvGrpSpPr/>
          <p:nvPr/>
        </p:nvGrpSpPr>
        <p:grpSpPr>
          <a:xfrm>
            <a:off x="361227" y="1162934"/>
            <a:ext cx="3665712" cy="1114147"/>
            <a:chOff x="248515" y="1073617"/>
            <a:chExt cx="3982334" cy="1114147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248516" y="1079768"/>
              <a:ext cx="3982333" cy="1107996"/>
            </a:xfrm>
            <a:prstGeom prst="rect">
              <a:avLst/>
            </a:prstGeom>
            <a:noFill/>
            <a:effectLst>
              <a:outerShdw dist="63500" dir="2700000" algn="tl" rotWithShape="0">
                <a:schemeClr val="tx1">
                  <a:alpha val="70000"/>
                </a:schemeClr>
              </a:outerShdw>
            </a:effectLst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sz="6600" dirty="0">
                  <a:ln w="76200">
                    <a:solidFill>
                      <a:schemeClr val="bg1"/>
                    </a:solidFill>
                  </a:ln>
                  <a:solidFill>
                    <a:schemeClr val="accent6">
                      <a:lumMod val="75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介護職員</a:t>
              </a: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248515" y="1073617"/>
              <a:ext cx="3982334" cy="1107996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sz="6600" dirty="0">
                  <a:ln w="76200">
                    <a:noFill/>
                  </a:ln>
                  <a:solidFill>
                    <a:schemeClr val="accent6">
                      <a:lumMod val="75000"/>
                    </a:schemeClr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介護職員</a:t>
              </a:r>
            </a:p>
          </p:txBody>
        </p:sp>
      </p:grpSp>
      <p:grpSp>
        <p:nvGrpSpPr>
          <p:cNvPr id="39" name="グループ化 38"/>
          <p:cNvGrpSpPr/>
          <p:nvPr/>
        </p:nvGrpSpPr>
        <p:grpSpPr>
          <a:xfrm>
            <a:off x="343344" y="2101451"/>
            <a:ext cx="4591453" cy="1109760"/>
            <a:chOff x="186567" y="1040040"/>
            <a:chExt cx="4716812" cy="1109760"/>
          </a:xfrm>
        </p:grpSpPr>
        <p:sp>
          <p:nvSpPr>
            <p:cNvPr id="40" name="テキスト ボックス 39"/>
            <p:cNvSpPr txBox="1"/>
            <p:nvPr/>
          </p:nvSpPr>
          <p:spPr>
            <a:xfrm>
              <a:off x="186567" y="1041804"/>
              <a:ext cx="4716000" cy="1107996"/>
            </a:xfrm>
            <a:prstGeom prst="rect">
              <a:avLst/>
            </a:prstGeom>
            <a:noFill/>
            <a:effectLst>
              <a:outerShdw dist="63500" dir="2700000" algn="tl" rotWithShape="0">
                <a:schemeClr val="tx1">
                  <a:alpha val="70000"/>
                </a:schemeClr>
              </a:outerShdw>
            </a:effectLst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sz="6600" dirty="0">
                  <a:ln w="76200">
                    <a:solidFill>
                      <a:schemeClr val="bg1"/>
                    </a:solidFill>
                  </a:ln>
                  <a:solidFill>
                    <a:schemeClr val="accent6">
                      <a:lumMod val="75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初任者研修</a:t>
              </a: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187379" y="1040040"/>
              <a:ext cx="4716000" cy="1107996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sz="6600" dirty="0">
                  <a:ln w="76200">
                    <a:noFill/>
                  </a:ln>
                  <a:solidFill>
                    <a:schemeClr val="accent6">
                      <a:lumMod val="75000"/>
                    </a:schemeClr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初任者研修</a:t>
              </a:r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443547" y="3216506"/>
            <a:ext cx="4520211" cy="850434"/>
            <a:chOff x="510222" y="3226031"/>
            <a:chExt cx="4520211" cy="850434"/>
          </a:xfrm>
        </p:grpSpPr>
        <p:grpSp>
          <p:nvGrpSpPr>
            <p:cNvPr id="22" name="グループ化 21"/>
            <p:cNvGrpSpPr/>
            <p:nvPr/>
          </p:nvGrpSpPr>
          <p:grpSpPr>
            <a:xfrm>
              <a:off x="517058" y="3273180"/>
              <a:ext cx="4445522" cy="803285"/>
              <a:chOff x="545633" y="3273180"/>
              <a:chExt cx="4445522" cy="803285"/>
            </a:xfrm>
          </p:grpSpPr>
          <p:sp>
            <p:nvSpPr>
              <p:cNvPr id="12" name="角丸四角形 11"/>
              <p:cNvSpPr/>
              <p:nvPr/>
            </p:nvSpPr>
            <p:spPr>
              <a:xfrm>
                <a:off x="545633" y="3280933"/>
                <a:ext cx="792000" cy="792000"/>
              </a:xfrm>
              <a:prstGeom prst="roundRect">
                <a:avLst/>
              </a:prstGeom>
              <a:solidFill>
                <a:srgbClr val="669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 dirty="0"/>
              </a:p>
            </p:txBody>
          </p:sp>
          <p:sp>
            <p:nvSpPr>
              <p:cNvPr id="42" name="角丸四角形 41"/>
              <p:cNvSpPr/>
              <p:nvPr/>
            </p:nvSpPr>
            <p:spPr>
              <a:xfrm>
                <a:off x="1455611" y="3279350"/>
                <a:ext cx="792000" cy="792000"/>
              </a:xfrm>
              <a:prstGeom prst="roundRect">
                <a:avLst/>
              </a:prstGeom>
              <a:solidFill>
                <a:srgbClr val="669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/>
              </a:p>
            </p:txBody>
          </p:sp>
          <p:sp>
            <p:nvSpPr>
              <p:cNvPr id="36" name="角丸四角形 35"/>
              <p:cNvSpPr/>
              <p:nvPr/>
            </p:nvSpPr>
            <p:spPr>
              <a:xfrm>
                <a:off x="2371004" y="3284465"/>
                <a:ext cx="792000" cy="792000"/>
              </a:xfrm>
              <a:prstGeom prst="roundRect">
                <a:avLst/>
              </a:prstGeom>
              <a:solidFill>
                <a:srgbClr val="669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/>
              </a:p>
            </p:txBody>
          </p:sp>
          <p:sp>
            <p:nvSpPr>
              <p:cNvPr id="37" name="角丸四角形 36"/>
              <p:cNvSpPr/>
              <p:nvPr/>
            </p:nvSpPr>
            <p:spPr>
              <a:xfrm>
                <a:off x="3287987" y="3273180"/>
                <a:ext cx="792000" cy="792000"/>
              </a:xfrm>
              <a:prstGeom prst="roundRect">
                <a:avLst/>
              </a:prstGeom>
              <a:solidFill>
                <a:srgbClr val="669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/>
              </a:p>
            </p:txBody>
          </p:sp>
          <p:sp>
            <p:nvSpPr>
              <p:cNvPr id="43" name="角丸四角形 42"/>
              <p:cNvSpPr/>
              <p:nvPr/>
            </p:nvSpPr>
            <p:spPr>
              <a:xfrm>
                <a:off x="4199155" y="3276982"/>
                <a:ext cx="792000" cy="792000"/>
              </a:xfrm>
              <a:prstGeom prst="roundRect">
                <a:avLst/>
              </a:prstGeom>
              <a:solidFill>
                <a:srgbClr val="669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/>
              </a:p>
            </p:txBody>
          </p:sp>
        </p:grpSp>
        <p:sp>
          <p:nvSpPr>
            <p:cNvPr id="11" name="テキスト ボックス 10"/>
            <p:cNvSpPr txBox="1"/>
            <p:nvPr/>
          </p:nvSpPr>
          <p:spPr>
            <a:xfrm>
              <a:off x="510222" y="3233509"/>
              <a:ext cx="8613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800" dirty="0">
                  <a:solidFill>
                    <a:schemeClr val="bg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受</a:t>
              </a: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1422056" y="3233042"/>
              <a:ext cx="8613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800" dirty="0">
                  <a:solidFill>
                    <a:schemeClr val="bg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講</a:t>
              </a: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2333967" y="3233949"/>
              <a:ext cx="8613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800" dirty="0">
                  <a:solidFill>
                    <a:schemeClr val="bg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生</a:t>
              </a: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3262483" y="3226031"/>
              <a:ext cx="8613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800" dirty="0">
                  <a:solidFill>
                    <a:schemeClr val="bg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募</a:t>
              </a: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4169133" y="3227037"/>
              <a:ext cx="8613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800" dirty="0">
                  <a:solidFill>
                    <a:schemeClr val="bg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集</a:t>
              </a:r>
            </a:p>
          </p:txBody>
        </p:sp>
      </p:grpSp>
      <p:sp>
        <p:nvSpPr>
          <p:cNvPr id="61" name="TextBox 4"/>
          <p:cNvSpPr txBox="1"/>
          <p:nvPr/>
        </p:nvSpPr>
        <p:spPr>
          <a:xfrm>
            <a:off x="427903" y="4110677"/>
            <a:ext cx="2925153" cy="412613"/>
          </a:xfrm>
          <a:prstGeom prst="rect">
            <a:avLst/>
          </a:prstGeom>
          <a:noFill/>
          <a:effectLst>
            <a:outerShdw dist="25400" dir="2700000" algn="tl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2000" b="1" dirty="0">
                <a:ln>
                  <a:solidFill>
                    <a:schemeClr val="bg1"/>
                  </a:solidFill>
                </a:ln>
                <a:solidFill>
                  <a:srgbClr val="6699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SoeiKakugothicUB" pitchFamily="34" charset="-128"/>
                <a:ea typeface="HGPSoeiKakugothicUB" pitchFamily="34" charset="-128"/>
              </a:rPr>
              <a:t>＼たっぷく</a:t>
            </a:r>
            <a:r>
              <a:rPr lang="ja-JP" altLang="en-US" sz="1600" b="1" dirty="0">
                <a:ln>
                  <a:solidFill>
                    <a:schemeClr val="bg1"/>
                  </a:solidFill>
                </a:ln>
                <a:solidFill>
                  <a:srgbClr val="6699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SoeiKakugothicUB" pitchFamily="34" charset="-128"/>
                <a:ea typeface="HGPSoeiKakugothicUB" pitchFamily="34" charset="-128"/>
              </a:rPr>
              <a:t>を</a:t>
            </a:r>
            <a:r>
              <a:rPr lang="ja-JP" altLang="en-US" sz="2000" b="1" dirty="0">
                <a:ln>
                  <a:solidFill>
                    <a:schemeClr val="bg1"/>
                  </a:solidFill>
                </a:ln>
                <a:solidFill>
                  <a:srgbClr val="6699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SoeiKakugothicUB" pitchFamily="34" charset="-128"/>
                <a:ea typeface="HGPSoeiKakugothicUB" pitchFamily="34" charset="-128"/>
              </a:rPr>
              <a:t>選ぶメリット／</a:t>
            </a:r>
            <a:endParaRPr lang="en-US" sz="2000" b="1" dirty="0">
              <a:ln>
                <a:solidFill>
                  <a:schemeClr val="bg1"/>
                </a:solidFill>
              </a:ln>
              <a:solidFill>
                <a:srgbClr val="6699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PSoeiKakugothicUB" pitchFamily="34" charset="-128"/>
              <a:ea typeface="HGPSoeiKakugothicUB" pitchFamily="34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05879" y="4472427"/>
            <a:ext cx="7067961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田原福祉グローバル専門学校（愛称：たっぷく）なら、介護福祉士養成校ならではの恵まれた教育環境と福寿園グループ</a:t>
            </a:r>
            <a:endParaRPr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のバックアップ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による介護実習（希望制）を受けることもできます。</a:t>
            </a:r>
            <a:endParaRPr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さらに、特典として“認知症サポーター養成講座”も受講できます。</a:t>
            </a:r>
            <a:endParaRPr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89" name="グループ化 88"/>
          <p:cNvGrpSpPr/>
          <p:nvPr/>
        </p:nvGrpSpPr>
        <p:grpSpPr>
          <a:xfrm rot="335684">
            <a:off x="392221" y="741635"/>
            <a:ext cx="2681960" cy="477054"/>
            <a:chOff x="458309" y="762118"/>
            <a:chExt cx="2681961" cy="477054"/>
          </a:xfrm>
        </p:grpSpPr>
        <p:grpSp>
          <p:nvGrpSpPr>
            <p:cNvPr id="57" name="グループ化 56"/>
            <p:cNvGrpSpPr/>
            <p:nvPr/>
          </p:nvGrpSpPr>
          <p:grpSpPr>
            <a:xfrm>
              <a:off x="458309" y="768357"/>
              <a:ext cx="2681961" cy="468023"/>
              <a:chOff x="1018126" y="762273"/>
              <a:chExt cx="2681961" cy="468023"/>
            </a:xfrm>
          </p:grpSpPr>
          <p:sp>
            <p:nvSpPr>
              <p:cNvPr id="56" name="正方形/長方形 55"/>
              <p:cNvSpPr/>
              <p:nvPr/>
            </p:nvSpPr>
            <p:spPr>
              <a:xfrm>
                <a:off x="1291785" y="762296"/>
                <a:ext cx="2408302" cy="468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" name="正方形/長方形 63"/>
              <p:cNvSpPr/>
              <p:nvPr/>
            </p:nvSpPr>
            <p:spPr>
              <a:xfrm>
                <a:off x="1018126" y="762273"/>
                <a:ext cx="279838" cy="468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8" name="テキスト ボックス 57"/>
            <p:cNvSpPr txBox="1"/>
            <p:nvPr/>
          </p:nvSpPr>
          <p:spPr>
            <a:xfrm>
              <a:off x="811539" y="762118"/>
              <a:ext cx="232873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kumimoji="1" lang="en-US" altLang="ja-JP" sz="1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2024</a:t>
              </a:r>
              <a:r>
                <a:rPr kumimoji="1" lang="ja-JP" altLang="en-US" sz="1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年</a:t>
              </a:r>
              <a:r>
                <a:rPr kumimoji="1" lang="en-US" altLang="ja-JP" sz="1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4</a:t>
              </a:r>
              <a:r>
                <a:rPr kumimoji="1" lang="ja-JP" altLang="en-US" sz="1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月</a:t>
              </a:r>
              <a:r>
                <a:rPr kumimoji="1" lang="ja-JP" altLang="en-US" sz="105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から</a:t>
              </a:r>
              <a:r>
                <a:rPr kumimoji="1" lang="ja-JP" altLang="en-US" sz="1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義務化</a:t>
              </a:r>
              <a:r>
                <a:rPr kumimoji="1" lang="ja-JP" altLang="en-US" sz="105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の</a:t>
              </a:r>
              <a:endParaRPr kumimoji="1"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pPr>
                <a:lnSpc>
                  <a:spcPts val="1500"/>
                </a:lnSpc>
              </a:pPr>
              <a:r>
                <a:rPr kumimoji="1" lang="ja-JP" altLang="en-US" sz="1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認知症介護基礎研修</a:t>
              </a:r>
              <a:r>
                <a:rPr lang="ja-JP" altLang="en-US" sz="105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が</a:t>
              </a:r>
              <a:r>
                <a:rPr kumimoji="1" lang="ja-JP" altLang="en-US" sz="1400" dirty="0">
                  <a:solidFill>
                    <a:srgbClr val="FF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免除</a:t>
              </a:r>
              <a:endParaRPr kumimoji="1"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grpSp>
        <p:nvGrpSpPr>
          <p:cNvPr id="94" name="グループ化 93"/>
          <p:cNvGrpSpPr/>
          <p:nvPr/>
        </p:nvGrpSpPr>
        <p:grpSpPr>
          <a:xfrm>
            <a:off x="443547" y="5093168"/>
            <a:ext cx="3960000" cy="362339"/>
            <a:chOff x="510222" y="5095797"/>
            <a:chExt cx="3960000" cy="362339"/>
          </a:xfrm>
        </p:grpSpPr>
        <p:sp>
          <p:nvSpPr>
            <p:cNvPr id="90" name="正方形/長方形 89"/>
            <p:cNvSpPr/>
            <p:nvPr/>
          </p:nvSpPr>
          <p:spPr>
            <a:xfrm>
              <a:off x="510222" y="5098136"/>
              <a:ext cx="3960000" cy="360000"/>
            </a:xfrm>
            <a:prstGeom prst="rect">
              <a:avLst/>
            </a:prstGeom>
            <a:solidFill>
              <a:srgbClr val="66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テキスト ボックス 90"/>
            <p:cNvSpPr txBox="1"/>
            <p:nvPr/>
          </p:nvSpPr>
          <p:spPr>
            <a:xfrm>
              <a:off x="1008308" y="5095797"/>
              <a:ext cx="262443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dirty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介護のお仕事に就きたい方</a:t>
              </a:r>
            </a:p>
          </p:txBody>
        </p:sp>
      </p:grpSp>
      <p:grpSp>
        <p:nvGrpSpPr>
          <p:cNvPr id="95" name="グループ化 94"/>
          <p:cNvGrpSpPr/>
          <p:nvPr/>
        </p:nvGrpSpPr>
        <p:grpSpPr>
          <a:xfrm>
            <a:off x="450383" y="5512556"/>
            <a:ext cx="3960000" cy="360000"/>
            <a:chOff x="517058" y="5506363"/>
            <a:chExt cx="3960000" cy="360000"/>
          </a:xfrm>
        </p:grpSpPr>
        <p:sp>
          <p:nvSpPr>
            <p:cNvPr id="98" name="正方形/長方形 97"/>
            <p:cNvSpPr/>
            <p:nvPr/>
          </p:nvSpPr>
          <p:spPr>
            <a:xfrm>
              <a:off x="517058" y="5506363"/>
              <a:ext cx="3960000" cy="360000"/>
            </a:xfrm>
            <a:prstGeom prst="rect">
              <a:avLst/>
            </a:prstGeom>
            <a:solidFill>
              <a:srgbClr val="66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テキスト ボックス 98"/>
            <p:cNvSpPr txBox="1"/>
            <p:nvPr/>
          </p:nvSpPr>
          <p:spPr>
            <a:xfrm>
              <a:off x="1013373" y="5507561"/>
              <a:ext cx="30412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dirty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介護の知識や技術を学びたい方</a:t>
              </a:r>
            </a:p>
          </p:txBody>
        </p:sp>
      </p:grpSp>
      <p:grpSp>
        <p:nvGrpSpPr>
          <p:cNvPr id="96" name="グループ化 95"/>
          <p:cNvGrpSpPr/>
          <p:nvPr/>
        </p:nvGrpSpPr>
        <p:grpSpPr>
          <a:xfrm>
            <a:off x="443547" y="5931243"/>
            <a:ext cx="3960000" cy="360000"/>
            <a:chOff x="531563" y="5975522"/>
            <a:chExt cx="3960000" cy="360000"/>
          </a:xfrm>
        </p:grpSpPr>
        <p:sp>
          <p:nvSpPr>
            <p:cNvPr id="100" name="正方形/長方形 99"/>
            <p:cNvSpPr/>
            <p:nvPr/>
          </p:nvSpPr>
          <p:spPr>
            <a:xfrm>
              <a:off x="531563" y="5975522"/>
              <a:ext cx="3960000" cy="360000"/>
            </a:xfrm>
            <a:prstGeom prst="rect">
              <a:avLst/>
            </a:prstGeom>
            <a:solidFill>
              <a:srgbClr val="66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テキスト ボックス 100"/>
            <p:cNvSpPr txBox="1"/>
            <p:nvPr/>
          </p:nvSpPr>
          <p:spPr>
            <a:xfrm>
              <a:off x="1014486" y="5976474"/>
              <a:ext cx="323838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dirty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ご家族の為の介護に役立てたい方</a:t>
              </a:r>
            </a:p>
          </p:txBody>
        </p:sp>
      </p:grpSp>
      <p:sp>
        <p:nvSpPr>
          <p:cNvPr id="97" name="テキスト ボックス 96"/>
          <p:cNvSpPr txBox="1"/>
          <p:nvPr/>
        </p:nvSpPr>
        <p:spPr>
          <a:xfrm>
            <a:off x="1494608" y="6323028"/>
            <a:ext cx="4314001" cy="21313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200"/>
              </a:lnSpc>
            </a:pPr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６</a:t>
            </a:r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６</a:t>
            </a:r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</a:t>
            </a:r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日（木）～</a:t>
            </a:r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７</a:t>
            </a:r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日（木）</a:t>
            </a:r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</a:t>
            </a:r>
            <a:r>
              <a:rPr kumimoji="1" lang="ja-JP" altLang="en-US" sz="1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２２</a:t>
            </a: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日間</a:t>
            </a:r>
            <a:endParaRPr kumimoji="1"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200"/>
              </a:lnSpc>
            </a:pP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月５回程度の木・日曜日 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詳細は研修日程表をご覧ください。</a:t>
            </a:r>
            <a:endParaRPr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200"/>
              </a:lnSpc>
              <a:spcBef>
                <a:spcPts val="300"/>
              </a:spcBef>
            </a:pP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１３０時間履修</a:t>
            </a: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（修了認定試験あり）</a:t>
            </a:r>
            <a:endParaRPr lang="en-US" alt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全日程を受講できる方</a:t>
            </a: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（高校生も受講可能）</a:t>
            </a:r>
            <a:endParaRPr lang="en-US" alt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受講申込書、身分証明書を本校に提出</a:t>
            </a:r>
            <a:endParaRPr lang="en-US" altLang="ja-JP" sz="105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６</a:t>
            </a: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</a:t>
            </a: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３０</a:t>
            </a: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日（月）～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６</a:t>
            </a: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</a:t>
            </a: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日（金）</a:t>
            </a:r>
            <a:r>
              <a:rPr lang="ja-JP" altLang="en-US" sz="1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endParaRPr lang="en-US" altLang="ja-JP" sz="1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複合福祉施設木田の里　</a:t>
            </a:r>
            <a:r>
              <a:rPr lang="ja-JP" altLang="en-US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名鉄「太田川駅」徒歩１０分</a:t>
            </a:r>
            <a:endParaRPr lang="en-US" alt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〒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７７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００３１　</a:t>
            </a:r>
            <a:r>
              <a:rPr lang="zh-TW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東海市大田町庄之脇</a:t>
            </a:r>
            <a:r>
              <a:rPr lang="en-US" altLang="zh-TW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33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無料駐車場あります。</a:t>
            </a:r>
          </a:p>
        </p:txBody>
      </p:sp>
      <p:grpSp>
        <p:nvGrpSpPr>
          <p:cNvPr id="88" name="グループ化 87"/>
          <p:cNvGrpSpPr/>
          <p:nvPr/>
        </p:nvGrpSpPr>
        <p:grpSpPr>
          <a:xfrm>
            <a:off x="5226596" y="5905046"/>
            <a:ext cx="2055026" cy="2272046"/>
            <a:chOff x="5136595" y="4899201"/>
            <a:chExt cx="2055026" cy="2272046"/>
          </a:xfrm>
        </p:grpSpPr>
        <p:graphicFrame>
          <p:nvGraphicFramePr>
            <p:cNvPr id="81" name="図表 80"/>
            <p:cNvGraphicFramePr/>
            <p:nvPr>
              <p:extLst>
                <p:ext uri="{D42A27DB-BD31-4B8C-83A1-F6EECF244321}">
                  <p14:modId xmlns:p14="http://schemas.microsoft.com/office/powerpoint/2010/main" val="2683615483"/>
                </p:ext>
              </p:extLst>
            </p:nvPr>
          </p:nvGraphicFramePr>
          <p:xfrm>
            <a:off x="5136595" y="4899201"/>
            <a:ext cx="2055026" cy="226395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  <p:sp>
          <p:nvSpPr>
            <p:cNvPr id="84" name="角丸四角形 83"/>
            <p:cNvSpPr/>
            <p:nvPr/>
          </p:nvSpPr>
          <p:spPr>
            <a:xfrm>
              <a:off x="5353792" y="6660515"/>
              <a:ext cx="1620000" cy="288000"/>
            </a:xfrm>
            <a:prstGeom prst="roundRect">
              <a:avLst>
                <a:gd name="adj" fmla="val 29612"/>
              </a:avLst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>
                  <a:solidFill>
                    <a:schemeClr val="accent6">
                      <a:lumMod val="5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“</a:t>
              </a:r>
              <a:r>
                <a:rPr kumimoji="1" lang="ja-JP" altLang="en-US" sz="1400" dirty="0">
                  <a:solidFill>
                    <a:schemeClr val="accent6">
                      <a:lumMod val="5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初任者研修</a:t>
              </a:r>
              <a:r>
                <a:rPr lang="en-US" altLang="ja-JP" sz="1400" dirty="0">
                  <a:solidFill>
                    <a:schemeClr val="accent6">
                      <a:lumMod val="5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”</a:t>
              </a:r>
              <a:endPara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85" name="テキスト ボックス 84"/>
            <p:cNvSpPr txBox="1"/>
            <p:nvPr/>
          </p:nvSpPr>
          <p:spPr>
            <a:xfrm>
              <a:off x="5264695" y="6925026"/>
              <a:ext cx="177965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ホームヘルパー２級研修相当</a:t>
              </a:r>
              <a:endParaRPr kumimoji="1" lang="ja-JP" altLang="en-US" sz="1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87" name="角丸四角形 86"/>
            <p:cNvSpPr/>
            <p:nvPr/>
          </p:nvSpPr>
          <p:spPr>
            <a:xfrm>
              <a:off x="5488522" y="6187487"/>
              <a:ext cx="1332000" cy="288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accent2">
                      <a:lumMod val="75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実務者研修</a:t>
              </a:r>
            </a:p>
          </p:txBody>
        </p:sp>
        <p:sp>
          <p:nvSpPr>
            <p:cNvPr id="92" name="角丸四角形 91"/>
            <p:cNvSpPr/>
            <p:nvPr/>
          </p:nvSpPr>
          <p:spPr>
            <a:xfrm>
              <a:off x="5488522" y="5640987"/>
              <a:ext cx="1332000" cy="288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rgbClr val="FF00F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介護福祉士</a:t>
              </a:r>
            </a:p>
          </p:txBody>
        </p:sp>
        <p:sp>
          <p:nvSpPr>
            <p:cNvPr id="93" name="角丸四角形 92"/>
            <p:cNvSpPr/>
            <p:nvPr/>
          </p:nvSpPr>
          <p:spPr>
            <a:xfrm>
              <a:off x="5488522" y="5079949"/>
              <a:ext cx="1332000" cy="288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accent4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認定介護福祉士</a:t>
              </a:r>
            </a:p>
          </p:txBody>
        </p:sp>
      </p:grpSp>
      <p:sp>
        <p:nvSpPr>
          <p:cNvPr id="105" name="テキスト ボックス 104"/>
          <p:cNvSpPr txBox="1"/>
          <p:nvPr/>
        </p:nvSpPr>
        <p:spPr>
          <a:xfrm>
            <a:off x="498271" y="8437042"/>
            <a:ext cx="685155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研修の詳細やカリキュラムについては、介護職員初任者研修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学則</a:t>
            </a:r>
            <a:r>
              <a:rPr lang="ja-JP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および 初任者研修日程表等をご確認ください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（本校ＨＰ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・福寿園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HP</a:t>
            </a:r>
            <a:r>
              <a:rPr lang="ja-JP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等にて掲載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、受講申込書もダウンロードできます。</a:t>
            </a:r>
            <a:r>
              <a:rPr lang="ja-JP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kumimoji="1"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107" name="直線コネクタ 106"/>
          <p:cNvCxnSpPr/>
          <p:nvPr/>
        </p:nvCxnSpPr>
        <p:spPr>
          <a:xfrm>
            <a:off x="480402" y="6352529"/>
            <a:ext cx="0" cy="205200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9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4" t="9473" r="9678" b="9213"/>
          <a:stretch/>
        </p:blipFill>
        <p:spPr>
          <a:xfrm>
            <a:off x="459104" y="5095151"/>
            <a:ext cx="502921" cy="358140"/>
          </a:xfrm>
          <a:prstGeom prst="rect">
            <a:avLst/>
          </a:prstGeom>
          <a:noFill/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1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47" y="5943422"/>
            <a:ext cx="435923" cy="329084"/>
          </a:xfrm>
          <a:prstGeom prst="rect">
            <a:avLst/>
          </a:prstGeom>
          <a:noFill/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11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85" y="5547677"/>
            <a:ext cx="352045" cy="305399"/>
          </a:xfrm>
          <a:prstGeom prst="rect">
            <a:avLst/>
          </a:prstGeom>
          <a:noFill/>
        </p:spPr>
      </p:pic>
      <p:grpSp>
        <p:nvGrpSpPr>
          <p:cNvPr id="19" name="グループ化 18"/>
          <p:cNvGrpSpPr/>
          <p:nvPr/>
        </p:nvGrpSpPr>
        <p:grpSpPr>
          <a:xfrm>
            <a:off x="6462598" y="4800885"/>
            <a:ext cx="1018458" cy="677209"/>
            <a:chOff x="6462598" y="4886610"/>
            <a:chExt cx="1018458" cy="677209"/>
          </a:xfrm>
        </p:grpSpPr>
        <p:sp>
          <p:nvSpPr>
            <p:cNvPr id="108" name="テキスト ボックス 107"/>
            <p:cNvSpPr txBox="1"/>
            <p:nvPr/>
          </p:nvSpPr>
          <p:spPr>
            <a:xfrm rot="1741658">
              <a:off x="6464431" y="4886610"/>
              <a:ext cx="10166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800" dirty="0">
                  <a:solidFill>
                    <a:schemeClr val="accent6">
                      <a:lumMod val="75000"/>
                    </a:schemeClr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介護のお仕事を</a:t>
              </a:r>
              <a:endParaRPr lang="en-US" altLang="ja-JP" sz="800" dirty="0">
                <a:solidFill>
                  <a:schemeClr val="accent6">
                    <a:lumMod val="75000"/>
                  </a:schemeClr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  <a:p>
              <a:pPr algn="ctr"/>
              <a:r>
                <a:rPr lang="ja-JP" altLang="en-US" sz="800" dirty="0">
                  <a:solidFill>
                    <a:schemeClr val="accent6">
                      <a:lumMod val="75000"/>
                    </a:schemeClr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はじめる方に</a:t>
              </a:r>
              <a:endParaRPr lang="en-US" altLang="ja-JP" sz="800" dirty="0">
                <a:solidFill>
                  <a:schemeClr val="accent6">
                    <a:lumMod val="75000"/>
                  </a:schemeClr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  <a:p>
              <a:pPr algn="ctr"/>
              <a:r>
                <a:rPr kumimoji="1" lang="ja-JP" altLang="en-US" sz="800" dirty="0">
                  <a:solidFill>
                    <a:schemeClr val="accent6">
                      <a:lumMod val="75000"/>
                    </a:schemeClr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おすすめの資格♪</a:t>
              </a:r>
            </a:p>
          </p:txBody>
        </p:sp>
        <p:sp>
          <p:nvSpPr>
            <p:cNvPr id="25" name="直角三角形 24"/>
            <p:cNvSpPr/>
            <p:nvPr/>
          </p:nvSpPr>
          <p:spPr>
            <a:xfrm rot="9779006">
              <a:off x="6999897" y="5535019"/>
              <a:ext cx="288158" cy="28800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直角三角形 126"/>
            <p:cNvSpPr/>
            <p:nvPr/>
          </p:nvSpPr>
          <p:spPr>
            <a:xfrm rot="4431713">
              <a:off x="6332919" y="5154560"/>
              <a:ext cx="288158" cy="28800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4433988" y="5551282"/>
            <a:ext cx="1040670" cy="460358"/>
            <a:chOff x="4462563" y="5551282"/>
            <a:chExt cx="1040670" cy="460358"/>
          </a:xfrm>
        </p:grpSpPr>
        <p:sp>
          <p:nvSpPr>
            <p:cNvPr id="113" name="テキスト ボックス 112"/>
            <p:cNvSpPr txBox="1"/>
            <p:nvPr/>
          </p:nvSpPr>
          <p:spPr>
            <a:xfrm rot="20731736">
              <a:off x="4462563" y="5673086"/>
              <a:ext cx="10406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800" dirty="0">
                  <a:solidFill>
                    <a:schemeClr val="accent6">
                      <a:lumMod val="75000"/>
                    </a:schemeClr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認知症の基礎研修</a:t>
              </a:r>
              <a:endParaRPr lang="en-US" altLang="ja-JP" sz="800" dirty="0">
                <a:solidFill>
                  <a:schemeClr val="accent6">
                    <a:lumMod val="75000"/>
                  </a:schemeClr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  <a:p>
              <a:pPr algn="ctr"/>
              <a:r>
                <a:rPr lang="ja-JP" altLang="en-US" sz="800" dirty="0">
                  <a:solidFill>
                    <a:schemeClr val="accent6">
                      <a:lumMod val="75000"/>
                    </a:schemeClr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も免除になるんだ</a:t>
              </a:r>
              <a:r>
                <a:rPr lang="en-US" altLang="ja-JP" sz="800" dirty="0">
                  <a:solidFill>
                    <a:schemeClr val="accent6">
                      <a:lumMod val="75000"/>
                    </a:schemeClr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‼</a:t>
              </a:r>
              <a:endParaRPr kumimoji="1" lang="ja-JP" altLang="en-US" sz="800" dirty="0">
                <a:solidFill>
                  <a:schemeClr val="accent6">
                    <a:lumMod val="75000"/>
                  </a:schemeClr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</p:txBody>
        </p:sp>
        <p:sp>
          <p:nvSpPr>
            <p:cNvPr id="128" name="直角三角形 127"/>
            <p:cNvSpPr/>
            <p:nvPr/>
          </p:nvSpPr>
          <p:spPr>
            <a:xfrm rot="17827176">
              <a:off x="5391506" y="5838830"/>
              <a:ext cx="180000" cy="18000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直角三角形 128"/>
            <p:cNvSpPr/>
            <p:nvPr/>
          </p:nvSpPr>
          <p:spPr>
            <a:xfrm rot="731354">
              <a:off x="5283479" y="5551282"/>
              <a:ext cx="180000" cy="18000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6" name="図 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081" y="632458"/>
            <a:ext cx="2292882" cy="2886355"/>
          </a:xfrm>
          <a:prstGeom prst="rect">
            <a:avLst/>
          </a:prstGeom>
        </p:spPr>
      </p:pic>
      <p:sp>
        <p:nvSpPr>
          <p:cNvPr id="53" name="TextBox 4"/>
          <p:cNvSpPr txBox="1"/>
          <p:nvPr/>
        </p:nvSpPr>
        <p:spPr>
          <a:xfrm>
            <a:off x="4991276" y="2930323"/>
            <a:ext cx="836570" cy="387798"/>
          </a:xfrm>
          <a:prstGeom prst="rect">
            <a:avLst/>
          </a:prstGeom>
          <a:noFill/>
          <a:effectLst>
            <a:outerShdw dist="25400" dir="2700000" algn="tl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SoeiKakugothicUB" pitchFamily="34" charset="-128"/>
                <a:ea typeface="HGPSoeiKakugothicUB" pitchFamily="34" charset="-128"/>
              </a:rPr>
              <a:t>受講料</a:t>
            </a:r>
            <a:endParaRPr lang="en-US" sz="1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PSoeiKakugothicUB" pitchFamily="34" charset="-128"/>
              <a:ea typeface="HGPSoeiKakugothicUB" pitchFamily="34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6259358" y="2495871"/>
            <a:ext cx="1050255" cy="1066863"/>
            <a:chOff x="6209531" y="2504212"/>
            <a:chExt cx="1050255" cy="1066863"/>
          </a:xfrm>
        </p:grpSpPr>
        <p:sp>
          <p:nvSpPr>
            <p:cNvPr id="16" name="フローチャート: 結合子 15"/>
            <p:cNvSpPr/>
            <p:nvPr/>
          </p:nvSpPr>
          <p:spPr>
            <a:xfrm>
              <a:off x="6209531" y="2504212"/>
              <a:ext cx="1050255" cy="1066863"/>
            </a:xfrm>
            <a:prstGeom prst="flowChartConnector">
              <a:avLst/>
            </a:prstGeom>
            <a:solidFill>
              <a:srgbClr val="FF0000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6411391" y="2553076"/>
              <a:ext cx="720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800" dirty="0">
                  <a:solidFill>
                    <a:schemeClr val="bg1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定員</a:t>
              </a:r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6854803" y="3030332"/>
              <a:ext cx="38559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>
                  <a:solidFill>
                    <a:schemeClr val="bg1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名</a:t>
              </a:r>
              <a:endParaRPr kumimoji="1" lang="ja-JP" altLang="en-US" sz="16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6272662" y="2784800"/>
              <a:ext cx="7738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600" dirty="0">
                  <a:solidFill>
                    <a:schemeClr val="bg1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20</a:t>
              </a:r>
              <a:endParaRPr kumimoji="1" lang="ja-JP" altLang="en-US" sz="36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5066803" y="3253472"/>
            <a:ext cx="2627329" cy="713820"/>
            <a:chOff x="186567" y="1041804"/>
            <a:chExt cx="3429525" cy="713820"/>
          </a:xfrm>
        </p:grpSpPr>
        <p:sp>
          <p:nvSpPr>
            <p:cNvPr id="51" name="テキスト ボックス 50"/>
            <p:cNvSpPr txBox="1"/>
            <p:nvPr/>
          </p:nvSpPr>
          <p:spPr>
            <a:xfrm>
              <a:off x="186567" y="1041804"/>
              <a:ext cx="3420000" cy="707886"/>
            </a:xfrm>
            <a:prstGeom prst="rect">
              <a:avLst/>
            </a:prstGeom>
            <a:noFill/>
            <a:effectLst>
              <a:outerShdw dist="63500" dir="2700000" algn="tl" rotWithShape="0">
                <a:schemeClr val="tx1">
                  <a:alpha val="42000"/>
                </a:scheme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kumimoji="1" lang="en-US" altLang="ja-JP" sz="4000" dirty="0">
                  <a:ln w="76200">
                    <a:solidFill>
                      <a:schemeClr val="bg1"/>
                    </a:solidFill>
                  </a:ln>
                  <a:solidFill>
                    <a:srgbClr val="FF00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50,000</a:t>
              </a:r>
              <a:r>
                <a:rPr kumimoji="1" lang="ja-JP" altLang="en-US" sz="2800" dirty="0">
                  <a:ln w="76200">
                    <a:solidFill>
                      <a:schemeClr val="bg1"/>
                    </a:solidFill>
                  </a:ln>
                  <a:solidFill>
                    <a:srgbClr val="FF00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円</a:t>
              </a:r>
              <a:endParaRPr kumimoji="1" lang="ja-JP" altLang="en-US" sz="4000" dirty="0">
                <a:ln w="7620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196092" y="1047738"/>
              <a:ext cx="3420000" cy="707886"/>
            </a:xfrm>
            <a:prstGeom prst="rect">
              <a:avLst/>
            </a:prstGeom>
            <a:noFill/>
            <a:effectLst>
              <a:outerShdw dist="38100" dir="2700000" algn="tl" rotWithShape="0">
                <a:schemeClr val="bg1">
                  <a:alpha val="42000"/>
                </a:scheme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kumimoji="1" lang="en-US" altLang="ja-JP" sz="4000" dirty="0">
                  <a:ln w="76200">
                    <a:noFill/>
                  </a:ln>
                  <a:solidFill>
                    <a:srgbClr val="FF0000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50,000</a:t>
              </a:r>
              <a:r>
                <a:rPr kumimoji="1" lang="ja-JP" altLang="en-US" sz="2800" dirty="0">
                  <a:ln w="76200">
                    <a:noFill/>
                  </a:ln>
                  <a:solidFill>
                    <a:srgbClr val="FF0000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円</a:t>
              </a:r>
              <a:endParaRPr kumimoji="1" lang="ja-JP" altLang="en-US" sz="4000" dirty="0">
                <a:ln w="76200">
                  <a:noFill/>
                </a:ln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609537" y="3885104"/>
            <a:ext cx="1745534" cy="350865"/>
          </a:xfrm>
          <a:prstGeom prst="rect">
            <a:avLst/>
          </a:prstGeom>
          <a:noFill/>
          <a:effectLst>
            <a:outerShdw dist="25400" dir="2700000" algn="tl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SoeiKakugothicUB" pitchFamily="34" charset="-128"/>
                <a:ea typeface="HGPSoeiKakugothicUB" pitchFamily="34" charset="-128"/>
              </a:rPr>
              <a:t>（税込・テキスト代込）</a:t>
            </a:r>
            <a:endParaRPr lang="en-US" sz="1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PSoeiKakugothicUB" pitchFamily="34" charset="-128"/>
              <a:ea typeface="HGPSoeiKakugothicUB" pitchFamily="34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04211">
            <a:off x="4063121" y="989501"/>
            <a:ext cx="1388194" cy="1041145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96107" y="5139943"/>
            <a:ext cx="1443022" cy="968152"/>
          </a:xfrm>
          <a:prstGeom prst="rect">
            <a:avLst/>
          </a:prstGeom>
        </p:spPr>
      </p:pic>
      <p:sp>
        <p:nvSpPr>
          <p:cNvPr id="102" name="テキスト ボックス 101"/>
          <p:cNvSpPr txBox="1"/>
          <p:nvPr/>
        </p:nvSpPr>
        <p:spPr>
          <a:xfrm>
            <a:off x="517329" y="6328044"/>
            <a:ext cx="11160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ts val="2200"/>
              </a:lnSpc>
            </a:pP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  程</a:t>
            </a:r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endParaRPr kumimoji="1"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dist">
              <a:lnSpc>
                <a:spcPts val="1200"/>
              </a:lnSpc>
            </a:pPr>
            <a:r>
              <a:rPr lang="ja-JP" altLang="en-US" sz="105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dist">
              <a:lnSpc>
                <a:spcPts val="2200"/>
              </a:lnSpc>
              <a:spcBef>
                <a:spcPts val="300"/>
              </a:spcBef>
            </a:pPr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履修時間：</a:t>
            </a:r>
            <a:endParaRPr kumimoji="1"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dist">
              <a:lnSpc>
                <a:spcPts val="2200"/>
              </a:lnSpc>
            </a:pP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対象者：</a:t>
            </a:r>
            <a:endParaRPr lang="en-US" alt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dist">
              <a:lnSpc>
                <a:spcPts val="2200"/>
              </a:lnSpc>
            </a:pP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申込方法：</a:t>
            </a:r>
            <a:r>
              <a:rPr lang="ja-JP" altLang="en-US" sz="1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endParaRPr lang="en-US" altLang="ja-JP" sz="1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dist">
              <a:lnSpc>
                <a:spcPts val="2200"/>
              </a:lnSpc>
            </a:pP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申込期間： </a:t>
            </a:r>
            <a:endParaRPr lang="en-US" alt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dist">
              <a:lnSpc>
                <a:spcPts val="2200"/>
              </a:lnSpc>
            </a:pP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場  所：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</a:t>
            </a:r>
          </a:p>
        </p:txBody>
      </p:sp>
      <p:grpSp>
        <p:nvGrpSpPr>
          <p:cNvPr id="30" name="グループ化 29"/>
          <p:cNvGrpSpPr/>
          <p:nvPr/>
        </p:nvGrpSpPr>
        <p:grpSpPr>
          <a:xfrm>
            <a:off x="8365644" y="8053981"/>
            <a:ext cx="1516714" cy="348813"/>
            <a:chOff x="5207303" y="8813923"/>
            <a:chExt cx="1516714" cy="348813"/>
          </a:xfrm>
        </p:grpSpPr>
        <p:sp>
          <p:nvSpPr>
            <p:cNvPr id="103" name="テキスト ボックス 102"/>
            <p:cNvSpPr txBox="1"/>
            <p:nvPr/>
          </p:nvSpPr>
          <p:spPr>
            <a:xfrm>
              <a:off x="5223459" y="8813923"/>
              <a:ext cx="1500558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kumimoji="1" lang="ja-JP" altLang="en-US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運転免許証、在留カード等の写し</a:t>
              </a:r>
              <a:r>
                <a:rPr lang="ja-JP" altLang="en-US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又は住民票</a:t>
              </a:r>
              <a:endPara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9" name="大かっこ 28"/>
            <p:cNvSpPr/>
            <p:nvPr/>
          </p:nvSpPr>
          <p:spPr>
            <a:xfrm>
              <a:off x="5207303" y="8866033"/>
              <a:ext cx="1500559" cy="235763"/>
            </a:xfrm>
            <a:prstGeom prst="bracketPair">
              <a:avLst>
                <a:gd name="adj" fmla="val 24092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168C47B1-F6CC-2611-5E3D-862C4B53B0F1}"/>
              </a:ext>
            </a:extLst>
          </p:cNvPr>
          <p:cNvSpPr/>
          <p:nvPr/>
        </p:nvSpPr>
        <p:spPr>
          <a:xfrm>
            <a:off x="0" y="9415080"/>
            <a:ext cx="7785100" cy="1262995"/>
          </a:xfrm>
          <a:prstGeom prst="rect">
            <a:avLst/>
          </a:prstGeom>
          <a:solidFill>
            <a:schemeClr val="accent4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TextBox 33">
            <a:extLst>
              <a:ext uri="{FF2B5EF4-FFF2-40B4-BE49-F238E27FC236}">
                <a16:creationId xmlns:a16="http://schemas.microsoft.com/office/drawing/2014/main" id="{4AA1177B-9222-E618-64AD-E6D9F9DB0C0A}"/>
              </a:ext>
            </a:extLst>
          </p:cNvPr>
          <p:cNvSpPr txBox="1"/>
          <p:nvPr/>
        </p:nvSpPr>
        <p:spPr>
          <a:xfrm>
            <a:off x="969203" y="9943410"/>
            <a:ext cx="108748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050" dirty="0">
                <a:solidFill>
                  <a:schemeClr val="bg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営業時間</a:t>
            </a:r>
          </a:p>
          <a:p>
            <a:r>
              <a:rPr lang="zh-TW" altLang="en-US" sz="1050" dirty="0">
                <a:solidFill>
                  <a:schemeClr val="bg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営業日</a:t>
            </a:r>
          </a:p>
          <a:p>
            <a:r>
              <a:rPr lang="zh-TW" altLang="en-US" sz="1050" dirty="0">
                <a:solidFill>
                  <a:schemeClr val="bg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休業日</a:t>
            </a:r>
            <a:endParaRPr lang="en-US" sz="1050" dirty="0">
              <a:solidFill>
                <a:schemeClr val="bg2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3" name="TextBox 34">
            <a:extLst>
              <a:ext uri="{FF2B5EF4-FFF2-40B4-BE49-F238E27FC236}">
                <a16:creationId xmlns:a16="http://schemas.microsoft.com/office/drawing/2014/main" id="{C344BA6C-356C-A11E-88D3-3ED242B96009}"/>
              </a:ext>
            </a:extLst>
          </p:cNvPr>
          <p:cNvSpPr txBox="1"/>
          <p:nvPr/>
        </p:nvSpPr>
        <p:spPr>
          <a:xfrm>
            <a:off x="1633329" y="9930710"/>
            <a:ext cx="166131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>
                <a:solidFill>
                  <a:schemeClr val="bg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8:30〜17:15</a:t>
            </a:r>
          </a:p>
          <a:p>
            <a:r>
              <a:rPr lang="ja-JP" altLang="en-US" sz="1050" dirty="0">
                <a:solidFill>
                  <a:schemeClr val="bg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月曜日</a:t>
            </a:r>
            <a:r>
              <a:rPr lang="en-US" altLang="ja-JP" sz="1050" dirty="0">
                <a:solidFill>
                  <a:schemeClr val="bg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〜</a:t>
            </a:r>
            <a:r>
              <a:rPr lang="ja-JP" altLang="en-US" sz="1050" dirty="0">
                <a:solidFill>
                  <a:schemeClr val="bg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金曜日</a:t>
            </a:r>
          </a:p>
          <a:p>
            <a:r>
              <a:rPr lang="ja-JP" altLang="en-US" sz="1050" dirty="0">
                <a:solidFill>
                  <a:schemeClr val="bg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土・日・祝日</a:t>
            </a:r>
            <a:r>
              <a:rPr lang="en-US" altLang="ja-JP" sz="1050" dirty="0">
                <a:solidFill>
                  <a:schemeClr val="bg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</a:t>
            </a:r>
            <a:r>
              <a:rPr lang="ja-JP" altLang="en-US" sz="1050" dirty="0">
                <a:solidFill>
                  <a:schemeClr val="bg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年末年始</a:t>
            </a:r>
            <a:endParaRPr lang="en-US" sz="1050" dirty="0">
              <a:solidFill>
                <a:schemeClr val="bg2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34" name="図 33">
            <a:extLst>
              <a:ext uri="{FF2B5EF4-FFF2-40B4-BE49-F238E27FC236}">
                <a16:creationId xmlns:a16="http://schemas.microsoft.com/office/drawing/2014/main" id="{66DF231D-E455-094E-B6D5-3D998B7F31F6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34" y="9342890"/>
            <a:ext cx="3208697" cy="817309"/>
          </a:xfrm>
          <a:prstGeom prst="rect">
            <a:avLst/>
          </a:prstGeom>
        </p:spPr>
      </p:pic>
      <p:sp>
        <p:nvSpPr>
          <p:cNvPr id="35" name="TextBox 32">
            <a:extLst>
              <a:ext uri="{FF2B5EF4-FFF2-40B4-BE49-F238E27FC236}">
                <a16:creationId xmlns:a16="http://schemas.microsoft.com/office/drawing/2014/main" id="{5279DDF7-CEF5-379F-6A38-3BC5D6A6E8CD}"/>
              </a:ext>
            </a:extLst>
          </p:cNvPr>
          <p:cNvSpPr txBox="1"/>
          <p:nvPr/>
        </p:nvSpPr>
        <p:spPr>
          <a:xfrm>
            <a:off x="2988655" y="9938330"/>
            <a:ext cx="1988738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dirty="0">
                <a:solidFill>
                  <a:schemeClr val="bg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☎</a:t>
            </a:r>
            <a:r>
              <a:rPr lang="en-US" altLang="ja-JP" sz="1400" dirty="0">
                <a:solidFill>
                  <a:schemeClr val="bg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0531-22-3939</a:t>
            </a:r>
          </a:p>
          <a:p>
            <a:pPr>
              <a:lnSpc>
                <a:spcPts val="2000"/>
              </a:lnSpc>
            </a:pPr>
            <a:r>
              <a:rPr lang="ja-JP" altLang="en-US" sz="1400" dirty="0">
                <a:solidFill>
                  <a:schemeClr val="bg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📠</a:t>
            </a:r>
            <a:r>
              <a:rPr lang="en-US" altLang="ja-JP" sz="1400" dirty="0">
                <a:solidFill>
                  <a:schemeClr val="bg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0531-22-7340</a:t>
            </a:r>
          </a:p>
        </p:txBody>
      </p: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A2A63981-6D18-7A84-D36E-23CD10BD1AB3}"/>
              </a:ext>
            </a:extLst>
          </p:cNvPr>
          <p:cNvGrpSpPr/>
          <p:nvPr/>
        </p:nvGrpSpPr>
        <p:grpSpPr>
          <a:xfrm>
            <a:off x="4810136" y="9781690"/>
            <a:ext cx="2408966" cy="570117"/>
            <a:chOff x="3322496" y="9624215"/>
            <a:chExt cx="2408966" cy="584775"/>
          </a:xfrm>
        </p:grpSpPr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93C146B6-5483-FF4A-FF5C-8810CFF9752C}"/>
                </a:ext>
              </a:extLst>
            </p:cNvPr>
            <p:cNvSpPr txBox="1"/>
            <p:nvPr/>
          </p:nvSpPr>
          <p:spPr>
            <a:xfrm>
              <a:off x="3322496" y="9624215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200" b="1" dirty="0">
                  <a:solidFill>
                    <a:schemeClr val="bg2">
                      <a:lumMod val="5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✉</a:t>
              </a:r>
            </a:p>
          </p:txBody>
        </p:sp>
        <p:sp>
          <p:nvSpPr>
            <p:cNvPr id="59" name="TextBox 32">
              <a:extLst>
                <a:ext uri="{FF2B5EF4-FFF2-40B4-BE49-F238E27FC236}">
                  <a16:creationId xmlns:a16="http://schemas.microsoft.com/office/drawing/2014/main" id="{9EC41F50-AEE9-E335-2591-6F8A88503D65}"/>
                </a:ext>
              </a:extLst>
            </p:cNvPr>
            <p:cNvSpPr txBox="1"/>
            <p:nvPr/>
          </p:nvSpPr>
          <p:spPr>
            <a:xfrm>
              <a:off x="3730426" y="9754931"/>
              <a:ext cx="20010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00" dirty="0">
                  <a:solidFill>
                    <a:schemeClr val="bg2">
                      <a:lumMod val="5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info@tgcw.jp</a:t>
              </a:r>
            </a:p>
          </p:txBody>
        </p:sp>
      </p:grp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415BEEC1-86A8-3E6D-254B-DF7BB3A397D3}"/>
              </a:ext>
            </a:extLst>
          </p:cNvPr>
          <p:cNvGrpSpPr/>
          <p:nvPr/>
        </p:nvGrpSpPr>
        <p:grpSpPr>
          <a:xfrm>
            <a:off x="4965018" y="10217669"/>
            <a:ext cx="1793307" cy="301626"/>
            <a:chOff x="3531890" y="9930747"/>
            <a:chExt cx="1793307" cy="301626"/>
          </a:xfrm>
        </p:grpSpPr>
        <p:grpSp>
          <p:nvGrpSpPr>
            <p:cNvPr id="63" name="グループ化 62">
              <a:extLst>
                <a:ext uri="{FF2B5EF4-FFF2-40B4-BE49-F238E27FC236}">
                  <a16:creationId xmlns:a16="http://schemas.microsoft.com/office/drawing/2014/main" id="{17E946FD-E4F0-50F4-622F-2C7D94441A9C}"/>
                </a:ext>
              </a:extLst>
            </p:cNvPr>
            <p:cNvGrpSpPr/>
            <p:nvPr/>
          </p:nvGrpSpPr>
          <p:grpSpPr>
            <a:xfrm>
              <a:off x="3851082" y="9930747"/>
              <a:ext cx="1474115" cy="287074"/>
              <a:chOff x="4641964" y="8983582"/>
              <a:chExt cx="1474115" cy="287074"/>
            </a:xfrm>
          </p:grpSpPr>
          <p:sp>
            <p:nvSpPr>
              <p:cNvPr id="66" name="正方形/長方形 65">
                <a:extLst>
                  <a:ext uri="{FF2B5EF4-FFF2-40B4-BE49-F238E27FC236}">
                    <a16:creationId xmlns:a16="http://schemas.microsoft.com/office/drawing/2014/main" id="{EEC52DC6-79DA-EA5C-D202-CCB5FE242557}"/>
                  </a:ext>
                </a:extLst>
              </p:cNvPr>
              <p:cNvSpPr/>
              <p:nvPr/>
            </p:nvSpPr>
            <p:spPr>
              <a:xfrm>
                <a:off x="5612079" y="8998902"/>
                <a:ext cx="504000" cy="255211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67" name="グループ化 66">
                <a:extLst>
                  <a:ext uri="{FF2B5EF4-FFF2-40B4-BE49-F238E27FC236}">
                    <a16:creationId xmlns:a16="http://schemas.microsoft.com/office/drawing/2014/main" id="{F7FC0F1D-8035-A66D-4A52-0610E89FB2BE}"/>
                  </a:ext>
                </a:extLst>
              </p:cNvPr>
              <p:cNvGrpSpPr/>
              <p:nvPr/>
            </p:nvGrpSpPr>
            <p:grpSpPr>
              <a:xfrm>
                <a:off x="4641964" y="8983582"/>
                <a:ext cx="1452588" cy="287074"/>
                <a:chOff x="4644147" y="8840347"/>
                <a:chExt cx="1452588" cy="287074"/>
              </a:xfrm>
            </p:grpSpPr>
            <p:sp>
              <p:nvSpPr>
                <p:cNvPr id="68" name="正方形/長方形 67">
                  <a:extLst>
                    <a:ext uri="{FF2B5EF4-FFF2-40B4-BE49-F238E27FC236}">
                      <a16:creationId xmlns:a16="http://schemas.microsoft.com/office/drawing/2014/main" id="{A3E04263-228D-1A15-9D94-11CB8C7F9A10}"/>
                    </a:ext>
                  </a:extLst>
                </p:cNvPr>
                <p:cNvSpPr/>
                <p:nvPr/>
              </p:nvSpPr>
              <p:spPr>
                <a:xfrm>
                  <a:off x="4668292" y="8854122"/>
                  <a:ext cx="936000" cy="25521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" name="テキスト ボックス 68">
                  <a:extLst>
                    <a:ext uri="{FF2B5EF4-FFF2-40B4-BE49-F238E27FC236}">
                      <a16:creationId xmlns:a16="http://schemas.microsoft.com/office/drawing/2014/main" id="{48B77C5D-2520-56D6-0DA5-3B053BD6C485}"/>
                    </a:ext>
                  </a:extLst>
                </p:cNvPr>
                <p:cNvSpPr txBox="1"/>
                <p:nvPr/>
              </p:nvSpPr>
              <p:spPr>
                <a:xfrm>
                  <a:off x="4644147" y="8840347"/>
                  <a:ext cx="764953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ja-JP" altLang="en-US" sz="1200" b="1" dirty="0">
                      <a:solidFill>
                        <a:schemeClr val="bg2">
                          <a:lumMod val="50000"/>
                        </a:schemeClr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たっぷく</a:t>
                  </a:r>
                  <a:endParaRPr kumimoji="1" lang="ja-JP" altLang="en-US" sz="1200" b="1" dirty="0">
                    <a:solidFill>
                      <a:schemeClr val="bg2">
                        <a:lumMod val="50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</p:txBody>
            </p:sp>
            <p:sp>
              <p:nvSpPr>
                <p:cNvPr id="70" name="テキスト ボックス 69">
                  <a:extLst>
                    <a:ext uri="{FF2B5EF4-FFF2-40B4-BE49-F238E27FC236}">
                      <a16:creationId xmlns:a16="http://schemas.microsoft.com/office/drawing/2014/main" id="{BEF7D3C7-59AC-5772-509C-6CBD17BE01B9}"/>
                    </a:ext>
                  </a:extLst>
                </p:cNvPr>
                <p:cNvSpPr txBox="1"/>
                <p:nvPr/>
              </p:nvSpPr>
              <p:spPr>
                <a:xfrm>
                  <a:off x="5604292" y="8850422"/>
                  <a:ext cx="492443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ja-JP" altLang="en-US" sz="1200" b="1" dirty="0">
                      <a:solidFill>
                        <a:schemeClr val="bg1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検索</a:t>
                  </a:r>
                  <a:endParaRPr kumimoji="1" lang="ja-JP" altLang="en-US" sz="1200" b="1" dirty="0">
                    <a:solidFill>
                      <a:schemeClr val="bg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</p:txBody>
            </p:sp>
          </p:grpSp>
        </p:grpSp>
        <p:pic>
          <p:nvPicPr>
            <p:cNvPr id="65" name="図 64">
              <a:extLst>
                <a:ext uri="{FF2B5EF4-FFF2-40B4-BE49-F238E27FC236}">
                  <a16:creationId xmlns:a16="http://schemas.microsoft.com/office/drawing/2014/main" id="{CAF3DDF1-9576-3BF9-3C41-034219C062F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7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18">
                      <a14:imgEffect>
                        <a14:colorTemperature colorTemp="5900"/>
                      </a14:imgEffect>
                      <a14:imgEffect>
                        <a14:saturation sat="400000"/>
                      </a14:imgEffect>
                      <a14:imgEffect>
                        <a14:brightnessContrast bright="-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096" t="80574" r="2736" b="4178"/>
            <a:stretch/>
          </p:blipFill>
          <p:spPr>
            <a:xfrm>
              <a:off x="3531890" y="9947672"/>
              <a:ext cx="288173" cy="284701"/>
            </a:xfrm>
            <a:prstGeom prst="rect">
              <a:avLst/>
            </a:prstGeom>
          </p:spPr>
        </p:pic>
      </p:grpSp>
      <p:pic>
        <p:nvPicPr>
          <p:cNvPr id="71" name="図 70">
            <a:extLst>
              <a:ext uri="{FF2B5EF4-FFF2-40B4-BE49-F238E27FC236}">
                <a16:creationId xmlns:a16="http://schemas.microsoft.com/office/drawing/2014/main" id="{575CC054-4BA4-9172-B651-A6659072AC55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6524" y="10004434"/>
            <a:ext cx="518863" cy="518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361</Words>
  <Application>Microsoft Office PowerPoint</Application>
  <PresentationFormat>ユーザー設定</PresentationFormat>
  <Paragraphs>65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BIZ UDPゴシック</vt:lpstr>
      <vt:lpstr>BIZ UDP明朝 Medium</vt:lpstr>
      <vt:lpstr>HGPSoeiKakugothicUB</vt:lpstr>
      <vt:lpstr>HGPSoeiKakugothicUB</vt:lpstr>
      <vt:lpstr>HGS創英角ｺﾞｼｯｸUB</vt:lpstr>
      <vt:lpstr>HG丸ｺﾞｼｯｸM-PRO</vt:lpstr>
      <vt:lpstr>ＭＳ ゴシック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2016-07-27T00:23:17Z</dcterms:created>
  <dcterms:modified xsi:type="dcterms:W3CDTF">2024-03-13T09:13:27Z</dcterms:modified>
</cp:coreProperties>
</file>